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8" y="-372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6DA86-C3DA-450A-A000-BFFBFB26E45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685800"/>
            <a:ext cx="5299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71F5A-C3E7-43F6-9AB6-A19DF4539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31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3152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6304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9456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2608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5760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8912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12064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52160" algn="l" defTabSz="14630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71F5A-C3E7-43F6-9AB6-A19DF45396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6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2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12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158427" y="591397"/>
            <a:ext cx="5945345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22387" y="591397"/>
            <a:ext cx="17576960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70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79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4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80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8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22388" y="3441277"/>
            <a:ext cx="11761153" cy="973709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42621" y="3441277"/>
            <a:ext cx="11761153" cy="973709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6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900" b="1"/>
            </a:lvl3pPr>
            <a:lvl4pPr marL="2194560" indent="0">
              <a:buNone/>
              <a:defRPr sz="2600" b="1"/>
            </a:lvl4pPr>
            <a:lvl5pPr marL="2926080" indent="0">
              <a:buNone/>
              <a:defRPr sz="2600" b="1"/>
            </a:lvl5pPr>
            <a:lvl6pPr marL="3657600" indent="0">
              <a:buNone/>
              <a:defRPr sz="2600" b="1"/>
            </a:lvl6pPr>
            <a:lvl7pPr marL="4389120" indent="0">
              <a:buNone/>
              <a:defRPr sz="2600" b="1"/>
            </a:lvl7pPr>
            <a:lvl8pPr marL="5120640" indent="0">
              <a:buNone/>
              <a:defRPr sz="2600" b="1"/>
            </a:lvl8pPr>
            <a:lvl9pPr marL="5852160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83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1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43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5" y="400474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4"/>
            <a:ext cx="5114132" cy="6880226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20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520" indent="0">
              <a:buNone/>
              <a:defRPr sz="4500"/>
            </a:lvl2pPr>
            <a:lvl3pPr marL="1463040" indent="0">
              <a:buNone/>
              <a:defRPr sz="380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200"/>
            </a:lvl1pPr>
            <a:lvl2pPr marL="731520" indent="0">
              <a:buNone/>
              <a:defRPr sz="1900"/>
            </a:lvl2pPr>
            <a:lvl3pPr marL="1463040" indent="0">
              <a:buNone/>
              <a:defRPr sz="1600"/>
            </a:lvl3pPr>
            <a:lvl4pPr marL="2194560" indent="0">
              <a:buNone/>
              <a:defRPr sz="1400"/>
            </a:lvl4pPr>
            <a:lvl5pPr marL="2926080" indent="0">
              <a:buNone/>
              <a:defRPr sz="1400"/>
            </a:lvl5pPr>
            <a:lvl6pPr marL="3657600" indent="0">
              <a:buNone/>
              <a:defRPr sz="1400"/>
            </a:lvl6pPr>
            <a:lvl7pPr marL="4389120" indent="0">
              <a:buNone/>
              <a:defRPr sz="1400"/>
            </a:lvl7pPr>
            <a:lvl8pPr marL="5120640" indent="0">
              <a:buNone/>
              <a:defRPr sz="1400"/>
            </a:lvl8pPr>
            <a:lvl9pPr marL="585216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81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0"/>
          </a:xfrm>
          <a:prstGeom prst="rect">
            <a:avLst/>
          </a:prstGeom>
        </p:spPr>
        <p:txBody>
          <a:bodyPr vert="horz" lIns="146304" tIns="73152" rIns="146304" bIns="7315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79"/>
          </a:xfrm>
          <a:prstGeom prst="rect">
            <a:avLst/>
          </a:prstGeom>
        </p:spPr>
        <p:txBody>
          <a:bodyPr vert="horz" lIns="146304" tIns="73152" rIns="146304" bIns="731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1AF72-2363-4CD2-8DBA-D197C3BF061C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7"/>
            <a:ext cx="49225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7"/>
            <a:ext cx="3627120" cy="535517"/>
          </a:xfrm>
          <a:prstGeom prst="rect">
            <a:avLst/>
          </a:prstGeom>
        </p:spPr>
        <p:txBody>
          <a:bodyPr vert="horz" lIns="146304" tIns="73152" rIns="146304" bIns="73152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E0C19-52AF-4466-863F-0418D0D02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8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040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720" indent="-45720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81600"/>
            <a:ext cx="7162800" cy="452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999" y="5181600"/>
            <a:ext cx="7189493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60349"/>
            <a:ext cx="7189493" cy="449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0349"/>
            <a:ext cx="7162800" cy="451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228600"/>
            <a:ext cx="15087600" cy="9601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0"/>
            <a:endCxn id="4" idx="2"/>
          </p:cNvCxnSpPr>
          <p:nvPr/>
        </p:nvCxnSpPr>
        <p:spPr>
          <a:xfrm>
            <a:off x="7772400" y="228600"/>
            <a:ext cx="0" cy="9601200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4" idx="1"/>
            <a:endCxn id="4" idx="3"/>
          </p:cNvCxnSpPr>
          <p:nvPr/>
        </p:nvCxnSpPr>
        <p:spPr>
          <a:xfrm>
            <a:off x="228600" y="5029200"/>
            <a:ext cx="15087600" cy="0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4338" y="512801"/>
            <a:ext cx="72485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/>
              <a:t>Non-Metal Minerals</a:t>
            </a:r>
            <a:endParaRPr lang="en-US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668445" y="8309429"/>
            <a:ext cx="60016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Metal Minerals</a:t>
            </a:r>
            <a:endParaRPr lang="en-US" sz="7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75637" y="8321038"/>
            <a:ext cx="26493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Plastic</a:t>
            </a:r>
            <a:endParaRPr lang="en-US" sz="7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327134" y="466634"/>
            <a:ext cx="66842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Plants &amp; Animals</a:t>
            </a:r>
            <a:endParaRPr lang="en-US" sz="72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692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</Words>
  <Application>Microsoft Office PowerPoint</Application>
  <PresentationFormat>Custom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3</cp:revision>
  <dcterms:created xsi:type="dcterms:W3CDTF">2017-10-19T20:37:41Z</dcterms:created>
  <dcterms:modified xsi:type="dcterms:W3CDTF">2017-10-30T20:08:36Z</dcterms:modified>
</cp:coreProperties>
</file>